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586" autoAdjust="0"/>
  </p:normalViewPr>
  <p:slideViewPr>
    <p:cSldViewPr snapToGrid="0" snapToObjects="1">
      <p:cViewPr varScale="1">
        <p:scale>
          <a:sx n="105" d="100"/>
          <a:sy n="105" d="100"/>
        </p:scale>
        <p:origin x="-17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8D8F-1FBE-EE4F-A3C5-4E0D157EF084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EA68-8D26-4A4E-813E-9FB2C66E3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19065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8D8F-1FBE-EE4F-A3C5-4E0D157EF084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EA68-8D26-4A4E-813E-9FB2C66E3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3831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8D8F-1FBE-EE4F-A3C5-4E0D157EF084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EA68-8D26-4A4E-813E-9FB2C66E3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41539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8D8F-1FBE-EE4F-A3C5-4E0D157EF084}" type="datetimeFigureOut">
              <a:rPr lang="en-US" smtClean="0"/>
              <a:t>4/15/20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EA68-8D26-4A4E-813E-9FB2C66E3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13766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8D8F-1FBE-EE4F-A3C5-4E0D157EF084}" type="datetimeFigureOut">
              <a:rPr lang="en-US" smtClean="0"/>
              <a:t>4/15/20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EA68-8D26-4A4E-813E-9FB2C66E3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51478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8D8F-1FBE-EE4F-A3C5-4E0D157EF084}" type="datetimeFigureOut">
              <a:rPr lang="en-US" smtClean="0"/>
              <a:t>4/15/20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EA68-8D26-4A4E-813E-9FB2C66E3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47969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8D8F-1FBE-EE4F-A3C5-4E0D157EF084}" type="datetimeFigureOut">
              <a:rPr lang="en-US" smtClean="0"/>
              <a:t>4/15/20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EA68-8D26-4A4E-813E-9FB2C66E3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64618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8D8F-1FBE-EE4F-A3C5-4E0D157EF084}" type="datetimeFigureOut">
              <a:rPr lang="en-US" smtClean="0"/>
              <a:t>4/15/20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EA68-8D26-4A4E-813E-9FB2C66E3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5474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749900" y="2574845"/>
            <a:ext cx="433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8D8F-1FBE-EE4F-A3C5-4E0D157EF084}" type="datetimeFigureOut">
              <a:rPr lang="en-US" smtClean="0"/>
              <a:t>4/15/20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EA68-8D26-4A4E-813E-9FB2C66E3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9853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8D8F-1FBE-EE4F-A3C5-4E0D157EF084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EA68-8D26-4A4E-813E-9FB2C66E3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18841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8D8F-1FBE-EE4F-A3C5-4E0D157EF084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EA68-8D26-4A4E-813E-9FB2C66E3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40023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p:transition xmlns:p14="http://schemas.microsoft.com/office/powerpoint/2010/main"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D8D8F-1FBE-EE4F-A3C5-4E0D157EF084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EEA68-8D26-4A4E-813E-9FB2C66E3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2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spd="slow">
    <p:pull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tle Page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3091" r="27222" b="15279"/>
          <a:stretch/>
        </p:blipFill>
        <p:spPr>
          <a:xfrm>
            <a:off x="584200" y="101600"/>
            <a:ext cx="7861299" cy="667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4159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65" b="88784" l="7475" r="96566">
                        <a14:foregroundMark x1="59192" y1="28649" x2="59192" y2="28649"/>
                        <a14:foregroundMark x1="14343" y1="32432" x2="41414" y2="10000"/>
                        <a14:foregroundMark x1="12727" y1="85811" x2="91717" y2="87432"/>
                        <a14:foregroundMark x1="94343" y1="80000" x2="92323" y2="54324"/>
                        <a14:foregroundMark x1="88687" y1="43378" x2="88687" y2="43378"/>
                        <a14:foregroundMark x1="88687" y1="40405" x2="88687" y2="40405"/>
                        <a14:foregroundMark x1="82828" y1="31622" x2="75354" y2="8919"/>
                        <a14:backgroundMark x1="91919" y1="87027" x2="94343" y2="79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" t="1895" r="2623" b="9411"/>
          <a:stretch/>
        </p:blipFill>
        <p:spPr>
          <a:xfrm>
            <a:off x="2095500" y="216017"/>
            <a:ext cx="4597401" cy="643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4384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51" b="77003" l="13020" r="46474">
                        <a14:foregroundMark x1="15732" y1="55620" x2="24864" y2="71770"/>
                        <a14:foregroundMark x1="13834" y1="63889" x2="19711" y2="35917"/>
                        <a14:backgroundMark x1="22152" y1="72287" x2="27125" y2="72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0" t="16448" r="49171" b="16248"/>
          <a:stretch/>
        </p:blipFill>
        <p:spPr>
          <a:xfrm>
            <a:off x="712303" y="221380"/>
            <a:ext cx="7078182" cy="63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8388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4800" y="2285831"/>
            <a:ext cx="599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The End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07209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078" b="72468" l="18578" r="81843">
                        <a14:foregroundMark x1="33846" y1="39845" x2="33846" y2="39845"/>
                        <a14:foregroundMark x1="32846" y1="58520" x2="29692" y2="34251"/>
                        <a14:foregroundMark x1="29846" y1="33821" x2="41769" y2="23580"/>
                        <a14:foregroundMark x1="41769" y1="23580" x2="70769" y2="24613"/>
                        <a14:foregroundMark x1="79692" y1="41222" x2="79692" y2="58348"/>
                        <a14:foregroundMark x1="71769" y1="33649" x2="71769" y2="33649"/>
                        <a14:foregroundMark x1="73769" y1="38468" x2="73769" y2="38468"/>
                        <a14:foregroundMark x1="77615" y1="39673" x2="73462" y2="38812"/>
                        <a14:backgroundMark x1="31308" y1="25387" x2="31308" y2="25387"/>
                        <a14:backgroundMark x1="31308" y1="25387" x2="34077" y2="27194"/>
                        <a14:backgroundMark x1="73769" y1="33477" x2="77692" y2="33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0" t="15779" r="10249" b="21233"/>
          <a:stretch/>
        </p:blipFill>
        <p:spPr>
          <a:xfrm>
            <a:off x="-2121107" y="877300"/>
            <a:ext cx="11906253" cy="489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9642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75" b="75441" l="54583" r="86690">
                        <a14:foregroundMark x1="69002" y1="40841" x2="69002" y2="40841"/>
                        <a14:foregroundMark x1="58202" y1="54003" x2="58202" y2="54003"/>
                        <a14:foregroundMark x1="71745" y1="49932" x2="71745" y2="49932"/>
                        <a14:foregroundMark x1="71454" y1="41384" x2="71454" y2="41384"/>
                        <a14:foregroundMark x1="70286" y1="41113" x2="74081" y2="41655"/>
                        <a14:foregroundMark x1="69410" y1="44640" x2="75949" y2="44912"/>
                        <a14:foregroundMark x1="75949" y1="44912" x2="81903" y2="62008"/>
                        <a14:foregroundMark x1="57560" y1="43284" x2="55225" y2="46269"/>
                        <a14:foregroundMark x1="55108" y1="46404" x2="55458" y2="68521"/>
                        <a14:foregroundMark x1="58202" y1="36771" x2="58202" y2="36771"/>
                        <a14:backgroundMark x1="55517" y1="68792" x2="61588" y2="72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83" t="16183" r="9286" b="17841"/>
          <a:stretch/>
        </p:blipFill>
        <p:spPr>
          <a:xfrm>
            <a:off x="2198049" y="492451"/>
            <a:ext cx="7060640" cy="6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3111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0" b="80320" l="55857" r="89685">
                        <a14:foregroundMark x1="59572" y1="69431" x2="59572" y2="69431"/>
                        <a14:foregroundMark x1="72946" y1="58242" x2="72946" y2="58242"/>
                        <a14:foregroundMark x1="59921" y1="31169" x2="77928" y2="13886"/>
                        <a14:foregroundMark x1="77928" y1="13886" x2="87413" y2="34366"/>
                        <a14:foregroundMark x1="87413" y1="34366" x2="87194" y2="74226"/>
                        <a14:foregroundMark x1="87194" y1="74426" x2="66171" y2="77522"/>
                        <a14:foregroundMark x1="59921" y1="31369" x2="56774" y2="56543"/>
                        <a14:foregroundMark x1="56862" y1="58941" x2="56862" y2="76224"/>
                        <a14:foregroundMark x1="57080" y1="77522" x2="64991" y2="77922"/>
                        <a14:foregroundMark x1="65297" y1="74026" x2="65603" y2="54346"/>
                        <a14:foregroundMark x1="66346" y1="69630" x2="68531" y2="71329"/>
                        <a14:foregroundMark x1="59572" y1="71828" x2="60795" y2="66733"/>
                        <a14:foregroundMark x1="71897" y1="60839" x2="73427" y2="55844"/>
                        <a14:foregroundMark x1="73733" y1="58042" x2="73339" y2="56943"/>
                        <a14:foregroundMark x1="66827" y1="51948" x2="68837" y2="49950"/>
                        <a14:foregroundMark x1="69012" y1="51449" x2="66346" y2="55644"/>
                        <a14:foregroundMark x1="66914" y1="52348" x2="67483" y2="53247"/>
                        <a14:foregroundMark x1="69231" y1="75125" x2="75830" y2="74625"/>
                        <a14:foregroundMark x1="73907" y1="77522" x2="85664" y2="77922"/>
                        <a14:backgroundMark x1="66914" y1="53646" x2="68663" y2="51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67"/>
          <a:stretch/>
        </p:blipFill>
        <p:spPr>
          <a:xfrm>
            <a:off x="2225853" y="0"/>
            <a:ext cx="6726661" cy="662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5950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595" b="78647" l="12112" r="44572">
                        <a14:foregroundMark x1="13962" y1="51645" x2="28098" y2="38672"/>
                        <a14:foregroundMark x1="12984" y1="52266" x2="13333" y2="72502"/>
                        <a14:foregroundMark x1="42932" y1="76226" x2="13857" y2="76226"/>
                        <a14:foregroundMark x1="30366" y1="28181" x2="29145" y2="32030"/>
                        <a14:backgroundMark x1="20209" y1="29857" x2="20628" y2="39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7" t="16171" r="51340" b="19027"/>
          <a:stretch/>
        </p:blipFill>
        <p:spPr>
          <a:xfrm>
            <a:off x="840474" y="-285932"/>
            <a:ext cx="7238061" cy="64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110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022" b="77095" l="53264" r="94101">
                        <a14:foregroundMark x1="66667" y1="33892" x2="66667" y2="33892"/>
                        <a14:foregroundMark x1="54415" y1="28057" x2="69808" y2="28926"/>
                        <a14:foregroundMark x1="69808" y1="29112" x2="79581" y2="41775"/>
                        <a14:foregroundMark x1="78918" y1="71943" x2="71065" y2="77219"/>
                        <a14:foregroundMark x1="87958" y1="72688" x2="89668" y2="70453"/>
                        <a14:foregroundMark x1="93229" y1="67349" x2="89005" y2="71633"/>
                        <a14:foregroundMark x1="87609" y1="57790" x2="87609" y2="57790"/>
                        <a14:foregroundMark x1="87609" y1="57790" x2="87609" y2="57790"/>
                        <a14:foregroundMark x1="87609" y1="57790" x2="87609" y2="57790"/>
                        <a14:foregroundMark x1="87609" y1="57790" x2="87609" y2="57790"/>
                        <a14:foregroundMark x1="87609" y1="57790" x2="87609" y2="57790"/>
                        <a14:foregroundMark x1="87609" y1="57790" x2="87609" y2="57790"/>
                        <a14:foregroundMark x1="87609" y1="57790" x2="87609" y2="57790"/>
                        <a14:foregroundMark x1="87609" y1="57790" x2="87609" y2="57790"/>
                        <a14:foregroundMark x1="79511" y1="42768" x2="90262" y2="44072"/>
                        <a14:foregroundMark x1="80314" y1="41030" x2="80314" y2="41030"/>
                        <a14:backgroundMark x1="79092" y1="71757" x2="88028" y2="73122"/>
                        <a14:backgroundMark x1="79511" y1="41899" x2="93508" y2="37306"/>
                        <a14:backgroundMark x1="78010" y1="41899" x2="86632" y2="41465"/>
                        <a14:backgroundMark x1="77033" y1="36127" x2="77033" y2="36127"/>
                        <a14:backgroundMark x1="78429" y1="38485" x2="74939" y2="34078"/>
                        <a14:backgroundMark x1="79511" y1="75916" x2="71623" y2="76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8" t="17458" r="5633" b="15142"/>
          <a:stretch/>
        </p:blipFill>
        <p:spPr>
          <a:xfrm>
            <a:off x="824875" y="-34817"/>
            <a:ext cx="7418483" cy="643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0538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781" b="81068" l="65654" r="91344">
                        <a14:foregroundMark x1="86073" y1="64246" x2="86073" y2="64246"/>
                        <a14:foregroundMark x1="88237" y1="59652" x2="88237" y2="59652"/>
                        <a14:foregroundMark x1="87330" y1="55307" x2="87330" y2="55307"/>
                        <a14:foregroundMark x1="87330" y1="55307" x2="87330" y2="55307"/>
                        <a14:foregroundMark x1="86073" y1="59839" x2="88726" y2="54997"/>
                        <a14:foregroundMark x1="89040" y1="55121" x2="89878" y2="69646"/>
                        <a14:backgroundMark x1="89529" y1="55121" x2="90960" y2="64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6" t="19246" r="7654" b="15785"/>
          <a:stretch/>
        </p:blipFill>
        <p:spPr>
          <a:xfrm>
            <a:off x="2369878" y="-288070"/>
            <a:ext cx="5368234" cy="704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2693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64" b="79330" l="34450" r="64223">
                        <a14:foregroundMark x1="35393" y1="25760" x2="63246" y2="25574"/>
                        <a14:foregroundMark x1="62304" y1="76474" x2="35672" y2="77467"/>
                        <a14:foregroundMark x1="35567" y1="77095" x2="35009" y2="28926"/>
                        <a14:foregroundMark x1="37976" y1="57728" x2="37976" y2="57728"/>
                        <a14:foregroundMark x1="37522" y1="46617" x2="37522" y2="46617"/>
                        <a14:foregroundMark x1="39302" y1="57418" x2="39302" y2="57418"/>
                        <a14:foregroundMark x1="37068" y1="50590" x2="37068" y2="50590"/>
                        <a14:foregroundMark x1="37627" y1="53445" x2="37627" y2="53445"/>
                        <a14:foregroundMark x1="37347" y1="61701" x2="37347" y2="61701"/>
                        <a14:foregroundMark x1="37976" y1="51955" x2="37976" y2="51955"/>
                        <a14:foregroundMark x1="36579" y1="49286" x2="36579" y2="4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34" t="16488" r="32482" b="13671"/>
          <a:stretch/>
        </p:blipFill>
        <p:spPr>
          <a:xfrm>
            <a:off x="2336800" y="-27778"/>
            <a:ext cx="5765800" cy="688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6686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721" l="10447" r="99352">
                        <a14:foregroundMark x1="30187" y1="1985" x2="19813" y2="31844"/>
                        <a14:foregroundMark x1="19813" y1="31844" x2="76225" y2="87179"/>
                        <a14:foregroundMark x1="71398" y1="1737" x2="87464" y2="1985"/>
                        <a14:foregroundMark x1="60375" y1="49297" x2="60375" y2="49297"/>
                        <a14:foregroundMark x1="62104" y1="50538" x2="62104" y2="50538"/>
                        <a14:foregroundMark x1="51081" y1="2730" x2="51081" y2="2730"/>
                        <a14:foregroundMark x1="96686" y1="86931" x2="74856" y2="71299"/>
                        <a14:foregroundMark x1="76657" y1="82630" x2="97767" y2="89992"/>
                        <a14:backgroundMark x1="75360" y1="85443" x2="99352" y2="91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361950"/>
            <a:ext cx="7315200" cy="63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2950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2709</TotalTime>
  <Words>2</Words>
  <Application>Microsoft Macintosh PowerPoint</Application>
  <PresentationFormat>On-screen Show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 Black 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 Swift</dc:creator>
  <cp:lastModifiedBy>Stacy Swift</cp:lastModifiedBy>
  <cp:revision>15</cp:revision>
  <dcterms:created xsi:type="dcterms:W3CDTF">2020-04-07T21:48:19Z</dcterms:created>
  <dcterms:modified xsi:type="dcterms:W3CDTF">2020-04-17T16:10:59Z</dcterms:modified>
</cp:coreProperties>
</file>