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se0Z8IppsTgO5lrv600gb7+C6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1843087" y="3495675"/>
            <a:ext cx="7800975" cy="1543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-1319211" y="2028825"/>
            <a:ext cx="7800975" cy="447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3429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35052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1.jp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2.jpg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 rot="6262038">
            <a:off x="863788" y="3180015"/>
            <a:ext cx="1533114" cy="726652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rot="3115904">
            <a:off x="1886777" y="2972032"/>
            <a:ext cx="1533114" cy="726652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652223" y="1767592"/>
            <a:ext cx="248518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Download Colleged Font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3.jpg"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/>
          <p:nvPr/>
        </p:nvSpPr>
        <p:spPr>
          <a:xfrm>
            <a:off x="517613" y="4356869"/>
            <a:ext cx="288351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KDS All-Star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3098767" y="4649256"/>
            <a:ext cx="130443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2016-07-06T21:40:50Z</dcterms:created>
  <dc:creator>nelda lester</dc:creator>
</cp:coreProperties>
</file>