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6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0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3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4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4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4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0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1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AD7BA-0BB4-4B9F-86CF-386C9C8A9424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DB35-1E84-4364-B8B7-BB6DFA096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4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Sounds of a Baseball Game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25546" cy="422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90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crack of a bat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35" y="1600200"/>
            <a:ext cx="651693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14989__amishrob__baseballhitandcrowdcheer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pitch hitting the </a:t>
            </a:r>
            <a:r>
              <a:rPr lang="en-US" dirty="0" smtClean="0"/>
              <a:t>catcher’s </a:t>
            </a:r>
            <a:r>
              <a:rPr lang="en-US" dirty="0" smtClean="0"/>
              <a:t>glove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882467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5111__sanus-excipio__ball-hitting-glove-repeat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5.4016" end="75320.3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986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Singing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74515__stomachache__take-me-out-to-the-ball-ga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crowd cheering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73" y="1600200"/>
            <a:ext cx="68820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8365__jasinski__yell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64.31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umpire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600825" cy="446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5110__sanus-excipio__thats-it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19.76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9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Vendors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3792956" cy="542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66220__vflefevre__fenway-park-sep-19-20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7.3016" end="22259.54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9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24</Words>
  <Application>Microsoft Office PowerPoint</Application>
  <PresentationFormat>On-screen Show (4:3)</PresentationFormat>
  <Paragraphs>7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Sounds of a Baseball Game</vt:lpstr>
      <vt:lpstr>The crack of a bat</vt:lpstr>
      <vt:lpstr>The pitch hitting the catcher’s glove</vt:lpstr>
      <vt:lpstr>Singing </vt:lpstr>
      <vt:lpstr>The crowd cheering </vt:lpstr>
      <vt:lpstr>The umpire</vt:lpstr>
      <vt:lpstr>Food Vendors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Sounds of a Baseball Game</dc:title>
  <dc:creator>Alexa Giordano</dc:creator>
  <cp:lastModifiedBy>Alexa Giordano</cp:lastModifiedBy>
  <cp:revision>5</cp:revision>
  <dcterms:created xsi:type="dcterms:W3CDTF">2019-07-16T16:28:13Z</dcterms:created>
  <dcterms:modified xsi:type="dcterms:W3CDTF">2019-08-27T13:40:14Z</dcterms:modified>
</cp:coreProperties>
</file>