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1210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A282-8679-4394-AACA-6F169EBF526B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A58FC-0507-4049-A2EC-AA7DBD7C6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13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A282-8679-4394-AACA-6F169EBF526B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A58FC-0507-4049-A2EC-AA7DBD7C6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27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A282-8679-4394-AACA-6F169EBF526B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A58FC-0507-4049-A2EC-AA7DBD7C6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60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A282-8679-4394-AACA-6F169EBF526B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A58FC-0507-4049-A2EC-AA7DBD7C6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56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A282-8679-4394-AACA-6F169EBF526B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A58FC-0507-4049-A2EC-AA7DBD7C6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91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A282-8679-4394-AACA-6F169EBF526B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A58FC-0507-4049-A2EC-AA7DBD7C6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95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A282-8679-4394-AACA-6F169EBF526B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A58FC-0507-4049-A2EC-AA7DBD7C6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07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A282-8679-4394-AACA-6F169EBF526B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A58FC-0507-4049-A2EC-AA7DBD7C6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21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A282-8679-4394-AACA-6F169EBF526B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A58FC-0507-4049-A2EC-AA7DBD7C6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06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A282-8679-4394-AACA-6F169EBF526B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A58FC-0507-4049-A2EC-AA7DBD7C6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735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A282-8679-4394-AACA-6F169EBF526B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A58FC-0507-4049-A2EC-AA7DBD7C6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50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0A282-8679-4394-AACA-6F169EBF526B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A58FC-0507-4049-A2EC-AA7DBD7C6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68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US" dirty="0" smtClean="0"/>
              <a:t>Sounds of the Beach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33600"/>
            <a:ext cx="731425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873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Ice Cream Truc</a:t>
            </a:r>
            <a:r>
              <a:rPr lang="en-US" dirty="0"/>
              <a:t>k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7433921" cy="495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64753__theblockofsound235__the-entertainer-classic-ice-cream-truck-son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1800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9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Footsteps in the Sand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582822" cy="505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61815__dasdeer__sand-walk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45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5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Soda being opened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7239000" cy="482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418988__robotter112__open-soda-ca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7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Boat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98" y="1600200"/>
            <a:ext cx="752448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28046__martats__boat-insid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5000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1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Splashing in the Water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643856"/>
            <a:ext cx="66675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127611__dobroide__20110903-splashing-even-more-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3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Lifeguard Whistle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661581" cy="499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10428__soundbyter-com__www-soundbyter-com-whistle (1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2800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8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Sizzling of a Grill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7010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72360__ylearkisto__grilli-grillaus-tirina-barbecue-bbq-meat-sizzling-on-the-barbecue-grill-tongs-clatter-a-close-soun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1400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9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Waves Crashing</a:t>
            </a:r>
            <a:endParaRPr lang="en-US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463250__suburbanwizard__beach-waves-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6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Music Playing</a:t>
            </a:r>
            <a:endParaRPr lang="en-US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79029"/>
            <a:ext cx="7324725" cy="480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382318__sterferny__country-band-soundcheck-captured-through-vent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763.86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5600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Kids playing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81200"/>
            <a:ext cx="7448807" cy="419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351897__dasound__beach-saintjeandeluz-france-waves-kids-people-xystere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5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dolphin</a:t>
            </a:r>
            <a:endParaRPr lang="en-US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8033456" cy="451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456151__jfournier18__dolphin-nois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2200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4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36</Words>
  <Application>Microsoft Office PowerPoint</Application>
  <PresentationFormat>On-screen Show (4:3)</PresentationFormat>
  <Paragraphs>12</Paragraphs>
  <Slides>12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Sounds of the Beach</vt:lpstr>
      <vt:lpstr>A Boat</vt:lpstr>
      <vt:lpstr>Splashing in the Water</vt:lpstr>
      <vt:lpstr>A Lifeguard Whistle</vt:lpstr>
      <vt:lpstr>The Sizzling of a Grill</vt:lpstr>
      <vt:lpstr>Waves Crashing</vt:lpstr>
      <vt:lpstr>Music Playing</vt:lpstr>
      <vt:lpstr>Kids playing</vt:lpstr>
      <vt:lpstr>A dolphin</vt:lpstr>
      <vt:lpstr>Ice Cream Truck</vt:lpstr>
      <vt:lpstr>Footsteps in the Sand</vt:lpstr>
      <vt:lpstr>Soda being opened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Sounds of the Beach</dc:title>
  <dc:creator>Alexa Giordano</dc:creator>
  <cp:lastModifiedBy>Keith Gillis</cp:lastModifiedBy>
  <cp:revision>10</cp:revision>
  <dcterms:created xsi:type="dcterms:W3CDTF">2019-07-16T16:22:29Z</dcterms:created>
  <dcterms:modified xsi:type="dcterms:W3CDTF">2020-07-06T15:44:27Z</dcterms:modified>
</cp:coreProperties>
</file>